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media/image1.png" ContentType="image/png"/>
  <Override PartName="/ppt/media/image2.png" ContentType="image/png"/>
  <Override PartName="/ppt/_rels/presentation.xml.rels" ContentType="application/vnd.openxmlformats-package.relationships+xml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10080625" cy="7559675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pt-BR" sz="4400" spc="-1" strike="noStrike">
                <a:solidFill>
                  <a:srgbClr val="000000"/>
                </a:solidFill>
                <a:latin typeface="Arial"/>
              </a:rPr>
              <a:t>Clique para mover o slide</a:t>
            </a: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Clique para editar o formato de notas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&lt;cabeçalho&gt;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dt" idx="4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ftr" idx="5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 type="sldNum" idx="6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C9031300-FEDC-4995-AC68-E97371FA3119}" type="slidenum"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&lt;número&gt;</a:t>
            </a:fld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sldImg"/>
          </p:nvPr>
        </p:nvSpPr>
        <p:spPr>
          <a:xfrm>
            <a:off x="1106640" y="812880"/>
            <a:ext cx="5344560" cy="4007880"/>
          </a:xfrm>
          <a:prstGeom prst="rect">
            <a:avLst/>
          </a:prstGeom>
          <a:ln w="0">
            <a:noFill/>
          </a:ln>
        </p:spPr>
      </p:sp>
      <p:sp>
        <p:nvSpPr>
          <p:cNvPr id="50" name=""/>
          <p:cNvSpPr/>
          <p:nvPr/>
        </p:nvSpPr>
        <p:spPr>
          <a:xfrm>
            <a:off x="755640" y="5078520"/>
            <a:ext cx="6048000" cy="4811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>
              <a:lnSpc>
                <a:spcPct val="93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</a:tabLst>
            </a:pP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2FDFC60-1880-4AC0-8EC5-6B423156C3D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14DF5E1-EBD0-4315-97BA-D7F109FC916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1090B47-0B89-4E28-B82D-AF71C48D983C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B49F540-50C6-4E0D-A882-FA8F921AC16E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AA4BAD2-599F-4131-8893-2697012356F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0CCB117-2E1A-44EB-8898-42325E6B8B3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C133B6D-F08F-4074-9B57-2D2BA36D40D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18F72AC-20B4-4DA9-8654-F8B3C1DA517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C1B96FA-F0B2-45A5-AE77-5441331DD27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19714A7-7981-4CE5-B7D9-C8E74EB9216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A7E4256-7914-4FAA-BA8E-36DF32C9E70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81DD246-34C4-469C-BF8B-CFC64F143EE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>
          <a:xfrm>
            <a:off x="3448080" y="6886440"/>
            <a:ext cx="3185640" cy="510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lnSpc>
                <a:spcPct val="93000"/>
              </a:lnSpc>
              <a:buNone/>
              <a:tabLst>
                <a:tab algn="l" pos="0"/>
              </a:tabLst>
              <a:defRPr b="0" lang="pt-BR" sz="1800" spc="-1" strike="noStrike">
                <a:solidFill>
                  <a:srgbClr val="000000"/>
                </a:solidFill>
                <a:latin typeface="Arial"/>
              </a:defRPr>
            </a:lvl1pPr>
          </a:lstStyle>
          <a:p>
            <a:pPr indent="0">
              <a:lnSpc>
                <a:spcPct val="93000"/>
              </a:lnSpc>
              <a:buNone/>
              <a:tabLst>
                <a:tab algn="l" pos="0"/>
              </a:tabLst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&lt;rodapé&gt;</a:t>
            </a:r>
            <a:endParaRPr b="0" lang="pt-BR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>
          <a:xfrm>
            <a:off x="7227720" y="6886440"/>
            <a:ext cx="2338200" cy="510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lnSpc>
                <a:spcPct val="93000"/>
              </a:lnSpc>
              <a:buNone/>
              <a:tabLst>
                <a:tab algn="l" pos="0"/>
              </a:tabLst>
              <a:defRPr b="0" lang="pt-BR" sz="1800" spc="-1" strike="noStrike">
                <a:solidFill>
                  <a:srgbClr val="000000"/>
                </a:solidFill>
                <a:latin typeface="Arial"/>
              </a:defRPr>
            </a:lvl1pPr>
          </a:lstStyle>
          <a:p>
            <a:pPr indent="0">
              <a:lnSpc>
                <a:spcPct val="93000"/>
              </a:lnSpc>
              <a:buNone/>
              <a:tabLst>
                <a:tab algn="l" pos="0"/>
              </a:tabLst>
            </a:pPr>
            <a:fld id="{B4EDC895-ECAF-4E63-A903-F3108A50814B}" type="slidenum">
              <a:rPr b="0" lang="pt-BR" sz="1800" spc="-1" strike="noStrike">
                <a:solidFill>
                  <a:srgbClr val="000000"/>
                </a:solidFill>
                <a:latin typeface="Arial"/>
              </a:rPr>
              <a:t>&lt;número&gt;</a:t>
            </a:fld>
            <a:endParaRPr b="0" lang="pt-BR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502920" y="6886440"/>
            <a:ext cx="2337840" cy="510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"/>
          <p:cNvSpPr/>
          <p:nvPr/>
        </p:nvSpPr>
        <p:spPr>
          <a:xfrm>
            <a:off x="504720" y="2281320"/>
            <a:ext cx="9070560" cy="126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1680" bIns="0" anchor="ctr">
            <a:noAutofit/>
          </a:bodyPr>
          <a:p>
            <a:pPr algn="ctr">
              <a:lnSpc>
                <a:spcPct val="93000"/>
              </a:lnSpc>
              <a:tabLst>
                <a:tab algn="l" pos="0"/>
                <a:tab algn="l" pos="457200"/>
                <a:tab algn="l" pos="914400"/>
                <a:tab algn="l" pos="1371600"/>
                <a:tab algn="l" pos="1828800"/>
                <a:tab algn="l" pos="2286000"/>
                <a:tab algn="l" pos="2743200"/>
                <a:tab algn="l" pos="3200400"/>
                <a:tab algn="l" pos="3657600"/>
                <a:tab algn="l" pos="4114800"/>
                <a:tab algn="l" pos="4572000"/>
                <a:tab algn="l" pos="5029200"/>
                <a:tab algn="l" pos="5486400"/>
                <a:tab algn="l" pos="5943600"/>
                <a:tab algn="l" pos="6400800"/>
                <a:tab algn="l" pos="6858000"/>
                <a:tab algn="l" pos="7315200"/>
                <a:tab algn="l" pos="7772400"/>
                <a:tab algn="l" pos="8229600"/>
                <a:tab algn="l" pos="8686800"/>
                <a:tab algn="l" pos="9144000"/>
                <a:tab algn="l" pos="9601200"/>
                <a:tab algn="l" pos="10058400"/>
                <a:tab algn="l" pos="10515600"/>
              </a:tabLst>
            </a:pPr>
            <a:r>
              <a:rPr b="0" lang="pt-BR" sz="3600" spc="-1" strike="noStrike">
                <a:solidFill>
                  <a:srgbClr val="000000"/>
                </a:solidFill>
                <a:latin typeface="Arial"/>
                <a:ea typeface="DejaVu Sans"/>
              </a:rPr>
              <a:t>Título do Projeto</a:t>
            </a:r>
            <a:endParaRPr b="0" lang="pt-BR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"/>
          <p:cNvSpPr/>
          <p:nvPr/>
        </p:nvSpPr>
        <p:spPr>
          <a:xfrm>
            <a:off x="576360" y="4010040"/>
            <a:ext cx="4426920" cy="3404880"/>
          </a:xfrm>
          <a:prstGeom prst="rect">
            <a:avLst/>
          </a:prstGeom>
          <a:blipFill rotWithShape="0">
            <a:blip r:embed="rId1"/>
            <a:srcRect/>
            <a:tile tx="0" ty="0" sx="100000" sy="100000" algn="ctr"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1240" bIns="0" anchor="t">
            <a:noAutofit/>
          </a:bodyPr>
          <a:p>
            <a:pPr marL="423720" indent="-318960">
              <a:lnSpc>
                <a:spcPct val="93000"/>
              </a:lnSpc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423720"/>
                <a:tab algn="l" pos="880920"/>
                <a:tab algn="l" pos="1338120"/>
                <a:tab algn="l" pos="1795320"/>
                <a:tab algn="l" pos="2252520"/>
                <a:tab algn="l" pos="2709720"/>
                <a:tab algn="l" pos="3166920"/>
                <a:tab algn="l" pos="3624120"/>
                <a:tab algn="l" pos="4081320"/>
                <a:tab algn="l" pos="4538520"/>
                <a:tab algn="l" pos="4995720"/>
                <a:tab algn="l" pos="5452920"/>
                <a:tab algn="l" pos="5910120"/>
                <a:tab algn="l" pos="6367320"/>
                <a:tab algn="l" pos="6824520"/>
                <a:tab algn="l" pos="7281720"/>
                <a:tab algn="l" pos="7738920"/>
                <a:tab algn="l" pos="8196120"/>
                <a:tab algn="l" pos="8653320"/>
                <a:tab algn="l" pos="9110520"/>
                <a:tab algn="l" pos="9567720"/>
                <a:tab algn="l" pos="9601200"/>
                <a:tab algn="l" pos="10058400"/>
                <a:tab algn="l" pos="10515600"/>
              </a:tabLst>
            </a:pPr>
            <a:r>
              <a:rPr b="0" lang="pt-BR" sz="2400" spc="-1" strike="noStrike">
                <a:solidFill>
                  <a:srgbClr val="000000"/>
                </a:solidFill>
                <a:latin typeface="Arial"/>
                <a:ea typeface="DejaVu Sans"/>
              </a:rPr>
              <a:t>Nome dos Estudantes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marL="423720" indent="-318960">
              <a:lnSpc>
                <a:spcPct val="93000"/>
              </a:lnSpc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423720"/>
                <a:tab algn="l" pos="880920"/>
                <a:tab algn="l" pos="1338120"/>
                <a:tab algn="l" pos="1795320"/>
                <a:tab algn="l" pos="2252520"/>
                <a:tab algn="l" pos="2709720"/>
                <a:tab algn="l" pos="3166920"/>
                <a:tab algn="l" pos="3624120"/>
                <a:tab algn="l" pos="4081320"/>
                <a:tab algn="l" pos="4538520"/>
                <a:tab algn="l" pos="4995720"/>
                <a:tab algn="l" pos="5452920"/>
                <a:tab algn="l" pos="5910120"/>
                <a:tab algn="l" pos="6367320"/>
                <a:tab algn="l" pos="6824520"/>
                <a:tab algn="l" pos="7281720"/>
                <a:tab algn="l" pos="7738920"/>
                <a:tab algn="l" pos="8196120"/>
                <a:tab algn="l" pos="8653320"/>
                <a:tab algn="l" pos="9110520"/>
                <a:tab algn="l" pos="9567720"/>
                <a:tab algn="l" pos="9601200"/>
                <a:tab algn="l" pos="10058400"/>
                <a:tab algn="l" pos="10515600"/>
              </a:tabLst>
            </a:pPr>
            <a:r>
              <a:rPr b="0" lang="pt-BR" sz="2400" spc="-1" strike="noStrike">
                <a:solidFill>
                  <a:srgbClr val="000000"/>
                </a:solidFill>
                <a:latin typeface="Arial"/>
                <a:ea typeface="DejaVu Sans"/>
              </a:rPr>
              <a:t>Nome do Orientador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marL="423720" indent="-318960">
              <a:lnSpc>
                <a:spcPct val="93000"/>
              </a:lnSpc>
              <a:spcAft>
                <a:spcPts val="1412"/>
              </a:spcAft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423720"/>
                <a:tab algn="l" pos="880920"/>
                <a:tab algn="l" pos="1338120"/>
                <a:tab algn="l" pos="1795320"/>
                <a:tab algn="l" pos="2252520"/>
                <a:tab algn="l" pos="2709720"/>
                <a:tab algn="l" pos="3166920"/>
                <a:tab algn="l" pos="3624120"/>
                <a:tab algn="l" pos="4081320"/>
                <a:tab algn="l" pos="4538520"/>
                <a:tab algn="l" pos="4995720"/>
                <a:tab algn="l" pos="5452920"/>
                <a:tab algn="l" pos="5910120"/>
                <a:tab algn="l" pos="6367320"/>
                <a:tab algn="l" pos="6824520"/>
                <a:tab algn="l" pos="7281720"/>
                <a:tab algn="l" pos="7738920"/>
                <a:tab algn="l" pos="8196120"/>
                <a:tab algn="l" pos="8653320"/>
                <a:tab algn="l" pos="9110520"/>
                <a:tab algn="l" pos="9567720"/>
                <a:tab algn="l" pos="9601200"/>
                <a:tab algn="l" pos="10058400"/>
                <a:tab algn="l" pos="10515600"/>
              </a:tabLst>
            </a:pPr>
            <a:r>
              <a:rPr b="0" lang="pt-BR" sz="2400" spc="-1" strike="noStrike">
                <a:solidFill>
                  <a:srgbClr val="000000"/>
                </a:solidFill>
                <a:latin typeface="Arial"/>
                <a:ea typeface="DejaVu Sans"/>
              </a:rPr>
              <a:t>Nome do Coorinetador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"/>
          <p:cNvSpPr/>
          <p:nvPr/>
        </p:nvSpPr>
        <p:spPr>
          <a:xfrm>
            <a:off x="5435640" y="4032360"/>
            <a:ext cx="4427280" cy="3404880"/>
          </a:xfrm>
          <a:prstGeom prst="rect">
            <a:avLst/>
          </a:prstGeom>
          <a:blipFill rotWithShape="0">
            <a:blip r:embed="rId2"/>
            <a:srcRect/>
            <a:tile tx="0" ty="0" sx="100000" sy="100000" algn="ctr"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1240" bIns="0" anchor="t">
            <a:noAutofit/>
          </a:bodyPr>
          <a:p>
            <a:pPr marL="431640" indent="-315720">
              <a:lnSpc>
                <a:spcPct val="93000"/>
              </a:lnSpc>
              <a:spcAft>
                <a:spcPts val="1412"/>
              </a:spcAft>
              <a:tabLst>
                <a:tab algn="l" pos="0"/>
              </a:tabLst>
            </a:pP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marL="431640" indent="-315720">
              <a:lnSpc>
                <a:spcPct val="93000"/>
              </a:lnSpc>
              <a:spcAft>
                <a:spcPts val="1412"/>
              </a:spcAft>
              <a:tabLst>
                <a:tab algn="l" pos="0"/>
              </a:tabLst>
            </a:pPr>
            <a:r>
              <a:rPr b="0" lang="pt-BR" sz="2400" spc="-1" strike="noStrike">
                <a:solidFill>
                  <a:srgbClr val="000000"/>
                </a:solidFill>
                <a:latin typeface="Arial"/>
                <a:ea typeface="DejaVu Sans"/>
              </a:rPr>
              <a:t>Nome da Escola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  <a:p>
            <a:pPr marL="431640" indent="-315720">
              <a:lnSpc>
                <a:spcPct val="93000"/>
              </a:lnSpc>
              <a:spcAft>
                <a:spcPts val="1412"/>
              </a:spcAft>
              <a:tabLst>
                <a:tab algn="l" pos="0"/>
              </a:tabLst>
            </a:pPr>
            <a:r>
              <a:rPr b="0" lang="pt-BR" sz="2400" spc="-1" strike="noStrike">
                <a:solidFill>
                  <a:srgbClr val="000000"/>
                </a:solidFill>
                <a:latin typeface="Arial"/>
                <a:ea typeface="DejaVu Sans"/>
              </a:rPr>
              <a:t>Cidade - UF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8" name="" descr=""/>
          <p:cNvPicPr/>
          <p:nvPr/>
        </p:nvPicPr>
        <p:blipFill>
          <a:blip r:embed="rId3"/>
          <a:stretch/>
        </p:blipFill>
        <p:spPr>
          <a:xfrm>
            <a:off x="2880" y="8280"/>
            <a:ext cx="10080360" cy="15152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Application>LibreOffice/7.5.3.2$Windows_X86_64 LibreOffice_project/9f56dff12ba03b9acd7730a5a481eea045e468f3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2014-12-18T07:26:08Z</dcterms:created>
  <dc:creator/>
  <dc:description/>
  <dc:language>pt-BR</dc:language>
  <cp:lastModifiedBy/>
  <dcterms:modified xsi:type="dcterms:W3CDTF">2024-12-04T06:33:55Z</dcterms:modified>
  <cp:revision>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