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png" ContentType="image/png"/>
  <Override PartName="/ppt/media/image2.png" ContentType="image/png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mover o slide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Clique para editar o formato de notas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215DDA86-03E9-4471-9E2C-8F52068FDC41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ldImg"/>
          </p:nvPr>
        </p:nvSpPr>
        <p:spPr>
          <a:xfrm>
            <a:off x="1106640" y="812880"/>
            <a:ext cx="5343840" cy="4007160"/>
          </a:xfrm>
          <a:prstGeom prst="rect">
            <a:avLst/>
          </a:prstGeom>
          <a:ln w="0">
            <a:noFill/>
          </a:ln>
        </p:spPr>
      </p:sp>
      <p:sp>
        <p:nvSpPr>
          <p:cNvPr id="50" name=""/>
          <p:cNvSpPr/>
          <p:nvPr/>
        </p:nvSpPr>
        <p:spPr>
          <a:xfrm>
            <a:off x="755640" y="5078520"/>
            <a:ext cx="6047280" cy="481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5FAEE6-9077-496D-9D71-F16FFE44093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D96D49A-CF20-46AA-91A5-92B44F4A079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E4C69FA-F25A-4558-A54F-4BC3A7A3AFA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230232-850E-4E4C-B60A-893EBDDA5F1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13E6EB-9CE9-43DA-860F-9D08B0FF95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20BB654-E74F-4A40-B0AC-6BF983F4627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258DAA-75D1-4CAE-9898-7EA5D304B82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C31611C-FA56-4A40-B477-7B93C0BF05E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1DAE2B1-7CCB-4414-8445-44CCA2B7895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D7B9896-60BD-445E-B556-27C1FDC35A9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C8F6DB-56A8-4BE8-9FE0-603777C8718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6AC351-EACD-41D9-B8BB-5C9F54604AA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3448080" y="6886440"/>
            <a:ext cx="3184920" cy="510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93000"/>
              </a:lnSpc>
              <a:buNone/>
              <a:tabLst>
                <a:tab algn="l" pos="0"/>
              </a:tabLst>
              <a:defRPr b="0" lang="pt-BR" sz="18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>
              <a:lnSpc>
                <a:spcPct val="93000"/>
              </a:lnSpc>
              <a:buNone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&lt;rodapé&gt;</a:t>
            </a:r>
            <a:endParaRPr b="0" lang="pt-BR" sz="1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7227720" y="6886440"/>
            <a:ext cx="2337480" cy="510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93000"/>
              </a:lnSpc>
              <a:buNone/>
              <a:tabLst>
                <a:tab algn="l" pos="0"/>
              </a:tabLst>
              <a:defRPr b="0" lang="pt-BR" sz="18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>
              <a:lnSpc>
                <a:spcPct val="93000"/>
              </a:lnSpc>
              <a:buNone/>
              <a:tabLst>
                <a:tab algn="l" pos="0"/>
              </a:tabLst>
            </a:pPr>
            <a:fld id="{F61B0E2B-27B4-416A-97A2-DD1C5007AEED}" type="slidenum">
              <a:rPr b="0" lang="pt-BR" sz="1800" spc="-1" strike="noStrike">
                <a:solidFill>
                  <a:srgbClr val="000000"/>
                </a:solidFill>
                <a:latin typeface="Arial"/>
              </a:rPr>
              <a:t>&lt;número&gt;</a:t>
            </a:fld>
            <a:endParaRPr b="0" lang="pt-BR" sz="1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2920" y="6886440"/>
            <a:ext cx="2337120" cy="510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504720" y="2281320"/>
            <a:ext cx="9069840" cy="12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1680" bIns="0" anchor="ctr">
            <a:noAutofit/>
          </a:bodyPr>
          <a:p>
            <a:pPr algn="ctr"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r>
              <a:rPr b="0" lang="pt-BR" sz="3600" spc="-1" strike="noStrike">
                <a:solidFill>
                  <a:srgbClr val="000000"/>
                </a:solidFill>
                <a:latin typeface="Arial"/>
                <a:ea typeface="DejaVu Sans"/>
              </a:rPr>
              <a:t>Título do Projeto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76360" y="4010040"/>
            <a:ext cx="4426200" cy="340416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1240" bIns="0" anchor="t">
            <a:noAutofit/>
          </a:bodyPr>
          <a:p>
            <a:pPr marL="423720" indent="-318960">
              <a:lnSpc>
                <a:spcPct val="93000"/>
              </a:lnSpc>
              <a:spcAft>
                <a:spcPts val="1412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23720"/>
                <a:tab algn="l" pos="880920"/>
                <a:tab algn="l" pos="1338120"/>
                <a:tab algn="l" pos="1795320"/>
                <a:tab algn="l" pos="2252520"/>
                <a:tab algn="l" pos="2709720"/>
                <a:tab algn="l" pos="3166920"/>
                <a:tab algn="l" pos="3624120"/>
                <a:tab algn="l" pos="4081320"/>
                <a:tab algn="l" pos="4538520"/>
                <a:tab algn="l" pos="4995720"/>
                <a:tab algn="l" pos="5452920"/>
                <a:tab algn="l" pos="5910120"/>
                <a:tab algn="l" pos="6367320"/>
                <a:tab algn="l" pos="6824520"/>
                <a:tab algn="l" pos="7281720"/>
                <a:tab algn="l" pos="7738920"/>
                <a:tab algn="l" pos="8196120"/>
                <a:tab algn="l" pos="8653320"/>
                <a:tab algn="l" pos="9110520"/>
                <a:tab algn="l" pos="9567720"/>
                <a:tab algn="l" pos="9601200"/>
                <a:tab algn="l" pos="10058400"/>
                <a:tab algn="l" pos="1051560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DejaVu Sans"/>
              </a:rPr>
              <a:t>Nome dos Estudantes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23720" indent="-318960">
              <a:lnSpc>
                <a:spcPct val="93000"/>
              </a:lnSpc>
              <a:spcAft>
                <a:spcPts val="1412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23720"/>
                <a:tab algn="l" pos="880920"/>
                <a:tab algn="l" pos="1338120"/>
                <a:tab algn="l" pos="1795320"/>
                <a:tab algn="l" pos="2252520"/>
                <a:tab algn="l" pos="2709720"/>
                <a:tab algn="l" pos="3166920"/>
                <a:tab algn="l" pos="3624120"/>
                <a:tab algn="l" pos="4081320"/>
                <a:tab algn="l" pos="4538520"/>
                <a:tab algn="l" pos="4995720"/>
                <a:tab algn="l" pos="5452920"/>
                <a:tab algn="l" pos="5910120"/>
                <a:tab algn="l" pos="6367320"/>
                <a:tab algn="l" pos="6824520"/>
                <a:tab algn="l" pos="7281720"/>
                <a:tab algn="l" pos="7738920"/>
                <a:tab algn="l" pos="8196120"/>
                <a:tab algn="l" pos="8653320"/>
                <a:tab algn="l" pos="9110520"/>
                <a:tab algn="l" pos="9567720"/>
                <a:tab algn="l" pos="9601200"/>
                <a:tab algn="l" pos="10058400"/>
                <a:tab algn="l" pos="1051560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DejaVu Sans"/>
              </a:rPr>
              <a:t>Nome do Orientador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23720" indent="-318960">
              <a:lnSpc>
                <a:spcPct val="93000"/>
              </a:lnSpc>
              <a:spcAft>
                <a:spcPts val="1412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23720"/>
                <a:tab algn="l" pos="880920"/>
                <a:tab algn="l" pos="1338120"/>
                <a:tab algn="l" pos="1795320"/>
                <a:tab algn="l" pos="2252520"/>
                <a:tab algn="l" pos="2709720"/>
                <a:tab algn="l" pos="3166920"/>
                <a:tab algn="l" pos="3624120"/>
                <a:tab algn="l" pos="4081320"/>
                <a:tab algn="l" pos="4538520"/>
                <a:tab algn="l" pos="4995720"/>
                <a:tab algn="l" pos="5452920"/>
                <a:tab algn="l" pos="5910120"/>
                <a:tab algn="l" pos="6367320"/>
                <a:tab algn="l" pos="6824520"/>
                <a:tab algn="l" pos="7281720"/>
                <a:tab algn="l" pos="7738920"/>
                <a:tab algn="l" pos="8196120"/>
                <a:tab algn="l" pos="8653320"/>
                <a:tab algn="l" pos="9110520"/>
                <a:tab algn="l" pos="9567720"/>
                <a:tab algn="l" pos="9601200"/>
                <a:tab algn="l" pos="10058400"/>
                <a:tab algn="l" pos="1051560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DejaVu Sans"/>
              </a:rPr>
              <a:t>Nome do Coorientador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5435640" y="4032360"/>
            <a:ext cx="4426560" cy="340416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1240" bIns="0" anchor="t">
            <a:noAutofit/>
          </a:bodyPr>
          <a:p>
            <a:pPr marL="431640" indent="-315720">
              <a:lnSpc>
                <a:spcPct val="93000"/>
              </a:lnSpc>
              <a:spcAft>
                <a:spcPts val="1412"/>
              </a:spcAft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31640" indent="-315720">
              <a:lnSpc>
                <a:spcPct val="93000"/>
              </a:lnSpc>
              <a:spcAft>
                <a:spcPts val="1412"/>
              </a:spcAft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DejaVu Sans"/>
              </a:rPr>
              <a:t>Nome da Escola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31640" indent="-315720">
              <a:lnSpc>
                <a:spcPct val="93000"/>
              </a:lnSpc>
              <a:spcAft>
                <a:spcPts val="1412"/>
              </a:spcAft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DejaVu Sans"/>
              </a:rPr>
              <a:t>Cidade - UF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8" name="" descr=""/>
          <p:cNvPicPr/>
          <p:nvPr/>
        </p:nvPicPr>
        <p:blipFill>
          <a:blip r:embed="rId3"/>
          <a:stretch/>
        </p:blipFill>
        <p:spPr>
          <a:xfrm>
            <a:off x="2880" y="8280"/>
            <a:ext cx="10079640" cy="1514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LibreOffice/7.5.3.2$Windows_X86_64 LibreOffice_project/9f56dff12ba03b9acd7730a5a481eea045e468f3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2014-12-18T07:26:08Z</dcterms:created>
  <dc:creator/>
  <dc:description/>
  <dc:language>pt-BR</dc:language>
  <cp:lastModifiedBy/>
  <dcterms:modified xsi:type="dcterms:W3CDTF">2025-11-14T06:51:07Z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